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3" r:id="rId8"/>
    <p:sldId id="264" r:id="rId9"/>
    <p:sldId id="261" r:id="rId10"/>
    <p:sldId id="262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CAF132C-0069-43B8-AD30-7AA0E6D1917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640E768-0032-475B-AC20-703107BF2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186766" cy="257176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«Олимпийские кольца»</a:t>
            </a: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Подготовила:</a:t>
            </a:r>
            <a:b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Бакулина А.В.</a:t>
            </a:r>
            <a:r>
              <a:rPr lang="ru-RU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/>
            </a:r>
            <a:br>
              <a:rPr lang="ru-RU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</a:br>
            <a:r>
              <a:rPr lang="ru-RU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/>
            </a:r>
            <a:br>
              <a:rPr lang="ru-RU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</a:b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Черный- Цвет Африка</a:t>
            </a:r>
            <a:endParaRPr lang="ru-RU" dirty="0"/>
          </a:p>
        </p:txBody>
      </p:sp>
      <p:pic>
        <p:nvPicPr>
          <p:cNvPr id="3" name="Picture 2" descr="http://ic.pics.livejournal.com/lesnojvolk/45081425/125347/12534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31542"/>
            <a:ext cx="7179140" cy="5326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Изображения\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Желтый- Цвет Азии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414337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http://www.cityspb.ru/f/a0/ru/auto/201101/13090814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798498"/>
            <a:ext cx="5000628" cy="4059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Изображения\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Зелёный- Цвет Австралии</a:t>
            </a:r>
            <a:endParaRPr lang="ru-RU" dirty="0"/>
          </a:p>
        </p:txBody>
      </p:sp>
      <p:pic>
        <p:nvPicPr>
          <p:cNvPr id="3" name="Picture 2" descr="http://www.widelec.org/foto/20-03-07-kangu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vgpu.org/sites/default/files/news/images/tn_sochi_2014_0.jpg"/>
          <p:cNvPicPr>
            <a:picLocks noChangeAspect="1" noChangeArrowheads="1"/>
          </p:cNvPicPr>
          <p:nvPr/>
        </p:nvPicPr>
        <p:blipFill>
          <a:blip r:embed="rId2" cstate="print"/>
          <a:srcRect r="7456" b="10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олимпиада\post-1-0-38515200-1346421185.jpg"/>
          <p:cNvPicPr>
            <a:picLocks noChangeAspect="1" noChangeArrowheads="1"/>
          </p:cNvPicPr>
          <p:nvPr/>
        </p:nvPicPr>
        <p:blipFill>
          <a:blip r:embed="rId2" cstate="print"/>
          <a:srcRect l="16057" t="24089" r="16395" b="87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0" y="0"/>
            <a:ext cx="2928926" cy="4248472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Скругленный прямоугольник 3"/>
          <p:cNvSpPr/>
          <p:nvPr/>
        </p:nvSpPr>
        <p:spPr>
          <a:xfrm>
            <a:off x="6500826" y="0"/>
            <a:ext cx="2643174" cy="4176464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" name="Рисунок 4" descr="C:\Users\123\Desktop\fbd1f0c0c116ad7736a6fa0045101eb9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552700"/>
            <a:ext cx="3443288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олимпиада\1362740458_olimpiyskie-kolca.jpg"/>
          <p:cNvPicPr>
            <a:picLocks noChangeAspect="1" noChangeArrowheads="1"/>
          </p:cNvPicPr>
          <p:nvPr/>
        </p:nvPicPr>
        <p:blipFill>
          <a:blip r:embed="rId2" cstate="print"/>
          <a:srcRect r="2778" b="225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Изображения\к4.jpg"/>
          <p:cNvPicPr/>
          <p:nvPr/>
        </p:nvPicPr>
        <p:blipFill>
          <a:blip r:embed="rId2" cstate="print"/>
          <a:srcRect r="47992" b="38123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Голубой</a:t>
            </a:r>
            <a:r>
              <a:rPr lang="ru-RU" dirty="0" smtClean="0"/>
              <a:t> - Цвет Европы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305050"/>
            <a:ext cx="5500726" cy="405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Изображения\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Красный- Цвет Америки</a:t>
            </a:r>
            <a:endParaRPr lang="ru-RU" dirty="0"/>
          </a:p>
        </p:txBody>
      </p:sp>
      <p:pic>
        <p:nvPicPr>
          <p:cNvPr id="2050" name="Picture 2" descr="C:\Users\Homeworkstation\Desktop\13952645637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928813"/>
            <a:ext cx="5715000" cy="3000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Изображения\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98</TotalTime>
  <Words>22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 «Олимпийские кольца»                  Подготовила:                            Бакулина А.В.   </vt:lpstr>
      <vt:lpstr>Слайд 2</vt:lpstr>
      <vt:lpstr>Слайд 3</vt:lpstr>
      <vt:lpstr>Слайд 4</vt:lpstr>
      <vt:lpstr>Слайд 5</vt:lpstr>
      <vt:lpstr> Голубой - Цвет Европы</vt:lpstr>
      <vt:lpstr>Слайд 7</vt:lpstr>
      <vt:lpstr>Красный- Цвет Америки</vt:lpstr>
      <vt:lpstr>Слайд 9</vt:lpstr>
      <vt:lpstr>Черный- Цвет Африка</vt:lpstr>
      <vt:lpstr>Слайд 11</vt:lpstr>
      <vt:lpstr>Желтый- Цвет Азии</vt:lpstr>
      <vt:lpstr>Слайд 13</vt:lpstr>
      <vt:lpstr>Зелёный- Цвет Австралии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Homeworkstation</dc:creator>
  <cp:lastModifiedBy>Homeworkstation</cp:lastModifiedBy>
  <cp:revision>11</cp:revision>
  <dcterms:created xsi:type="dcterms:W3CDTF">2014-03-19T17:27:19Z</dcterms:created>
  <dcterms:modified xsi:type="dcterms:W3CDTF">2014-03-20T10:56:54Z</dcterms:modified>
</cp:coreProperties>
</file>